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BF249-80FD-4F96-808D-E5A24544F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B57FF-CF85-4A20-9464-608EC5E6F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319D7-2ABB-44EB-BFC9-447B0BC8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A4280-3A9D-4A93-93BF-0273A87B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309A6-329E-4ADA-84E3-285948AF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001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5D02-5BD4-4BA3-99D1-026381BD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292ED-39BD-4EC5-9287-9FD5F715C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F9589-FB8D-40CF-9867-40DB7677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F1520-0E91-45FF-9655-111C491D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6567A-86F0-4A26-A42D-3BFC14F8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44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021BA-51F9-4EB9-8840-B76388A5C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71FC4-45B1-4F70-9DBA-30E401D70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769A3-BC75-4806-B61A-FC2A1442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9CD3D-6083-45B0-B28A-623F1547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9183A-69CD-42F3-AEF9-248960CF5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757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94CF-C6EE-4F0D-9CCE-2C50A461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EEB4A-2EC1-4E59-BCF8-3D9A9EE14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F35E7-F8AC-4474-AA4D-4DDFA58E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B630B-9910-46C7-AC88-A5128017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C6EA1-6B2A-44E1-A4A0-61F4E045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898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181E-368F-4D06-AE14-3EBA2987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9B508-13AD-41E6-A249-8044DBE11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EBE3A-B7AD-45A2-9981-7DBED8F4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BED32-0E17-4E78-94E0-A804960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392E4-5D32-4BAC-B004-28DD93FC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717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89F39-7B7B-4E88-82FC-F0D392B4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AA76E-FAE2-46C6-8E57-7E64C4BA9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61AF6-47D3-42BF-BE71-403608BE0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D054F-24BA-4D3E-ADBD-D12A4918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CF214-2807-4827-B67E-F1780CF34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0A480-B1C5-4F1D-B675-B7B33C71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583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6C349-840D-466D-9CB9-82322FDA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3704A-5F37-4566-A3E3-8C02AD97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3842A-9466-4BAE-8C78-1929C3D12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3BE4AC-EF06-451E-8B2B-4B3E5D7A9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922C4-B9B3-4555-917C-48F34D437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E1152-B5D6-40AD-869B-A32F24E4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956F54-F2A9-49D2-94D6-3A475367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08D64C-8541-4F45-9483-91261642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998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3529-26F8-4353-894F-95A41A79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39216-8174-4001-911D-446FE6E2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9ADE3-B4C4-404D-8DF8-E01F76A8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E997C-D26F-4F92-B7B8-E6DCC1CC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509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CAE2C-DAD8-41B3-921F-EE08B3BC7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5E8B1E-95F8-4CF7-B049-0FEBAED6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68908-C19A-4921-AA94-6C8B7E58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43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30165-181C-4C2D-8F51-9C494261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9FF3A-0F09-4BE8-8F5C-41C938812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B5E0E-9385-4E09-BDC4-32E43F994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D8B95-5ADF-4F74-8006-6C64366E2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4D0E1-35B0-4AF3-B1DD-4E7D400D4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8FF7A-918C-4E3B-9EF1-BCA64DA8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841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8D5A-B1F9-4C99-9DEB-3719B7A19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E0CADD-3D98-4394-926E-9D77097FF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1BD71-0735-4052-9169-FCACB210C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AFC5C-B9A0-44CC-B3AB-87D62C732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F0559-8E1A-4103-9A2B-336D2601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82520-0D62-485A-90FE-3B5FBF32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201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B8828-816B-4B16-949A-5866BD2E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F299F-0051-41EC-B320-9DA5B64E1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BA8F9-694F-44A4-8F76-28E03FF74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83B1-1B0E-4834-97F2-4809976461EF}" type="datetimeFigureOut">
              <a:rPr lang="th-TH" smtClean="0"/>
              <a:t>19/06/60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35DCE-2D6C-4318-9399-CC8A00513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09F28-075A-4FA6-8421-A82E6F6A6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1E84-483B-4DB8-978A-5C5592D2BA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016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2B60-4F5F-40D2-9D91-D1EAEC863B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E753E-EF48-40E4-932C-B0EEDC0A9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DBE8BC-E0A7-44ED-9FA9-AC5ED1C8A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991367" cy="36301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54FACB-4F2F-4164-9AA6-8B9DBA57D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437" y="-28120"/>
            <a:ext cx="5776563" cy="36301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FE2EFC-11FA-40E2-9387-D3ADCE440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09962"/>
            <a:ext cx="5883966" cy="3348037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E9BD8D0F-E1AB-4369-AB76-4693DAA07F73}"/>
              </a:ext>
            </a:extLst>
          </p:cNvPr>
          <p:cNvSpPr txBox="1">
            <a:spLocks/>
          </p:cNvSpPr>
          <p:nvPr/>
        </p:nvSpPr>
        <p:spPr>
          <a:xfrm>
            <a:off x="1524001" y="361898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83E5F9-4596-406A-9B08-EF75412B0B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035" y="3509962"/>
            <a:ext cx="5883965" cy="33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1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Junla</dc:creator>
  <cp:lastModifiedBy>Junla</cp:lastModifiedBy>
  <cp:revision>2</cp:revision>
  <cp:lastPrinted>2017-06-19T12:15:01Z</cp:lastPrinted>
  <dcterms:created xsi:type="dcterms:W3CDTF">2017-06-19T12:00:03Z</dcterms:created>
  <dcterms:modified xsi:type="dcterms:W3CDTF">2017-06-19T12:33:23Z</dcterms:modified>
</cp:coreProperties>
</file>